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Nunito"/>
      <p:regular r:id="rId27"/>
      <p:bold r:id="rId28"/>
      <p:italic r:id="rId29"/>
      <p:boldItalic r:id="rId3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948">
          <p15:clr>
            <a:srgbClr val="A4A3A4"/>
          </p15:clr>
        </p15:guide>
        <p15:guide id="2" pos="5478">
          <p15:clr>
            <a:srgbClr val="A4A3A4"/>
          </p15:clr>
        </p15:guide>
        <p15:guide id="3" pos="283">
          <p15:clr>
            <a:srgbClr val="9AA0A6"/>
          </p15:clr>
        </p15:guide>
        <p15:guide id="4" orient="horz" pos="227">
          <p15:clr>
            <a:srgbClr val="9AA0A6"/>
          </p15:clr>
        </p15:guide>
        <p15:guide id="5" pos="3061">
          <p15:clr>
            <a:srgbClr val="9AA0A6"/>
          </p15:clr>
        </p15:guide>
        <p15:guide id="6" orient="horz" pos="601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948" orient="horz"/>
        <p:guide pos="5478"/>
        <p:guide pos="283"/>
        <p:guide pos="227" orient="horz"/>
        <p:guide pos="3061"/>
        <p:guide pos="601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Nunito-bold.fntdata"/><Relationship Id="rId27" Type="http://schemas.openxmlformats.org/officeDocument/2006/relationships/font" Target="fonts/Nuni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Nuni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0" Type="http://schemas.openxmlformats.org/officeDocument/2006/relationships/font" Target="fonts/Nunito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dffae4979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Google Shape;127;g10dffae4979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10dffae4979_0_5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10dffae4979_0_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10dffae4979_0_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3" name="Google Shape;143;g10dffae4979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fa930da00c_0_3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1" name="Google Shape;151;gfa930da00c_0_3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0ee7f1922f_0_3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0ee7f1922f_0_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10204360fc2_0_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10204360fc2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0204360fc2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0204360fc2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10204360fc2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10204360fc2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10ee7f1922f_0_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10ee7f1922f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fa930da00c_0_3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fa930da00c_0_3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fa930da00c_0_19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fa930da00c_0_1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fa930da00c_0_3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2" name="Google Shape;202;gfa930da00c_0_3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fa930da00c_0_37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fa930da00c_0_37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fa930da00c_0_2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fa930da00c_0_2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fa930da00c_0_24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fa930da00c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fa930da00c_0_2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fa930da00c_0_2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fa930da00c_0_28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fa930da00c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10dffae4979_0_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10dffae4979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fa930da00c_0_2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fa930da00c_0_2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0dffae4979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0dffae4979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5.jpg"/><Relationship Id="rId4" Type="http://schemas.openxmlformats.org/officeDocument/2006/relationships/image" Target="../media/image9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hyperlink" Target="mailto:pochta@youngreaders.ru" TargetMode="Externa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7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Relationship Id="rId4" Type="http://schemas.openxmlformats.org/officeDocument/2006/relationships/image" Target="../media/image1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450000" y="2451900"/>
            <a:ext cx="7438200" cy="240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Инструкция кураторам по созданию этапов</a:t>
            </a:r>
            <a:endParaRPr b="1" sz="3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конкурса «Живая классика»‎</a:t>
            </a:r>
            <a:endParaRPr b="1" sz="3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600">
                <a:solidFill>
                  <a:schemeClr val="lt1"/>
                </a:solidFill>
                <a:latin typeface="Nunito"/>
                <a:ea typeface="Nunito"/>
                <a:cs typeface="Nunito"/>
                <a:sym typeface="Nunito"/>
              </a:rPr>
              <a:t>сезон 2021-2022 гг.</a:t>
            </a:r>
            <a:endParaRPr b="1" sz="3600">
              <a:solidFill>
                <a:schemeClr val="lt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55" name="Google Shape;55;p13"/>
          <p:cNvSpPr/>
          <p:nvPr/>
        </p:nvSpPr>
        <p:spPr>
          <a:xfrm rot="5400000">
            <a:off x="1104750" y="1621650"/>
            <a:ext cx="99300" cy="14088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904619" y="360000"/>
            <a:ext cx="1791476" cy="12090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2"/>
          <p:cNvSpPr txBox="1"/>
          <p:nvPr/>
        </p:nvSpPr>
        <p:spPr>
          <a:xfrm>
            <a:off x="450000" y="953800"/>
            <a:ext cx="82461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Информация о членах жюри добавляется во вкладке “жюри”, с помощью кнопки “добавить”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0" name="Google Shape;130;p22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1" name="Google Shape;131;p22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32" name="Google Shape;132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400" y="1951300"/>
            <a:ext cx="8246100" cy="251813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3"/>
          <p:cNvSpPr txBox="1"/>
          <p:nvPr/>
        </p:nvSpPr>
        <p:spPr>
          <a:xfrm>
            <a:off x="450000" y="953800"/>
            <a:ext cx="82461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Дипломы, благодарности, оценочные листы и прочие материалы находятся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во вкладке “Материалы конкурса”.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8" name="Google Shape;138;p23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39" name="Google Shape;139;p23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40" name="Google Shape;140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400" y="1668100"/>
            <a:ext cx="8255701" cy="273006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4"/>
          <p:cNvSpPr txBox="1"/>
          <p:nvPr/>
        </p:nvSpPr>
        <p:spPr>
          <a:xfrm>
            <a:off x="450000" y="1283400"/>
            <a:ext cx="4410000" cy="24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Количество победителей каждого этапа – 3 (от класса, от школы, от района, от региона).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Зайдите во вкладку «Отчетность» на странице вашего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Вы увидите блок «Победители». 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Нажмите «Добавить», выберите участников, сохраните изменения.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46" name="Google Shape;14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0000" y="1294200"/>
            <a:ext cx="3836099" cy="2381023"/>
          </a:xfrm>
          <a:prstGeom prst="rect">
            <a:avLst/>
          </a:prstGeom>
          <a:noFill/>
          <a:ln>
            <a:noFill/>
          </a:ln>
        </p:spPr>
      </p:pic>
      <p:sp>
        <p:nvSpPr>
          <p:cNvPr id="147" name="Google Shape;147;p24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48" name="Google Shape;148;p24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5"/>
          <p:cNvSpPr txBox="1"/>
          <p:nvPr/>
        </p:nvSpPr>
        <p:spPr>
          <a:xfrm>
            <a:off x="450000" y="953800"/>
            <a:ext cx="82461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 блок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«Загрузка отчётности»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необходимо загрузить оценочные листы и фотографии прошедшего этапа. Для этого нажмите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«Обзор», выберите нужные файлы на вашем компьютере и нажмите «Загрузить»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54" name="Google Shape;154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001" y="2280900"/>
            <a:ext cx="6808105" cy="227225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25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56" name="Google Shape;156;p25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6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вы не видите кого-то из участников: </a:t>
            </a:r>
            <a:endParaRPr b="1" sz="20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2" name="Google Shape;162;p26"/>
          <p:cNvSpPr txBox="1"/>
          <p:nvPr/>
        </p:nvSpPr>
        <p:spPr>
          <a:xfrm>
            <a:off x="450000" y="953800"/>
            <a:ext cx="8246100" cy="316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Вам необходимо создать этап конкурса, после этого участники должны появиться в разделе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Мои участники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»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. 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Если этого не произошло, попробуйте поставить галочку в поле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Авторизован в этом сезоне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»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. 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После создания этапа в карточке этапа в разделе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Участники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»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 нажмите на кнопку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Собрать участников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»</a:t>
            </a: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. 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Если у вас и у участников указаны верно данные (адрес школы, класс и литера при классном этапе), вы должны увидеть своих участников в списке.</a:t>
            </a:r>
            <a:endParaRPr sz="19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3" name="Google Shape;163;p26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27"/>
          <p:cNvSpPr txBox="1"/>
          <p:nvPr/>
        </p:nvSpPr>
        <p:spPr>
          <a:xfrm>
            <a:off x="450000" y="1283400"/>
            <a:ext cx="8246100" cy="213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1. НЕ СОВПАДАЮТ ПРОФИЛИ.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 личном кабинете куратора в разделе «Мои участники» отражены все участники этапа. 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куратор и участник не видят друг друга, то нужно проверить правильность и идентичность выбора участником и куратором Региона – Района – Населенного пункта – Школы-Класса-Литеры. Проверьте, одинаковые ли школы выбраны у участника и куратора.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69" name="Google Shape;169;p27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вы не видите кого-то из участников: </a:t>
            </a:r>
            <a:endParaRPr b="1" sz="20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0" name="Google Shape;170;p27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8"/>
          <p:cNvSpPr txBox="1"/>
          <p:nvPr/>
        </p:nvSpPr>
        <p:spPr>
          <a:xfrm>
            <a:off x="450000" y="1283400"/>
            <a:ext cx="8246100" cy="26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2. КУРАТОРОМ НЕ СОЗДАН ЭТАП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Если профиль проверен, ошибки не выявлены, но текущий этап у участника и куратора, по-прежнему не определен, они друг друга не видят, значит куратору нужно создать этап.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3. УЧАСТНИК НЕ АВТОРИЗОВАН.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Участник не входил в личный кабинет, следовательно, не авторизовался для участия в новом году. Такого участника куратор не увидит у себя в кабинете после создания этапа.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6" name="Google Shape;176;p28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вы не видите кого-то из участников: </a:t>
            </a:r>
            <a:endParaRPr b="1" sz="20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77" name="Google Shape;177;p28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9"/>
          <p:cNvSpPr txBox="1"/>
          <p:nvPr/>
        </p:nvSpPr>
        <p:spPr>
          <a:xfrm>
            <a:off x="450000" y="1283400"/>
            <a:ext cx="8246100" cy="15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4. КУРАТОР НЕ СОБРАЛ УЧАСТНИКОВ.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После того, как вы сверили профили, создали этап своего уровня и все участники авторизовались, ВАЖНО: нажать вкладку в разделе этап: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</a:t>
            </a: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Собрать участников» необходимо обновлять её регулярно, так как участники могут отображаться не сразу и куратор мог пройти регистрацию позже своих участников.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83" name="Google Shape;183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000" y="2847301"/>
            <a:ext cx="8246099" cy="1420838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29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вы не видите кого-то из участников: </a:t>
            </a:r>
            <a:endParaRPr b="1" sz="20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85" name="Google Shape;185;p29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30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Ответы на часто возникающие вопросы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91" name="Google Shape;191;p30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2" name="Google Shape;192;p30"/>
          <p:cNvSpPr txBox="1"/>
          <p:nvPr/>
        </p:nvSpPr>
        <p:spPr>
          <a:xfrm>
            <a:off x="450000" y="821700"/>
            <a:ext cx="8246100" cy="29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Можно ли быть куратором нескольких уровней этапа одновременно? (с одной регистрацией). Например, классный и школьный этап.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Да, это возможно. 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Вам нужно написать на почту  </a:t>
            </a:r>
            <a:r>
              <a:rPr lang="ru" sz="1600" u="sng">
                <a:solidFill>
                  <a:schemeClr val="hlink"/>
                </a:solidFill>
                <a:latin typeface="Nunito"/>
                <a:ea typeface="Nunito"/>
                <a:cs typeface="Nunito"/>
                <a:sym typeface="Nunito"/>
                <a:hlinkClick r:id="rId3"/>
              </a:rPr>
              <a:t>pochta@youngreaders.ru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, указать ваш электронный адрес, указанный при регистрации и сообщить, что вас нужно назначить одновременно и классным, и школьным куратором.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После чего у вас в личном кабинете появится два этапа  - Классный и Школьный.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Вам нужно будет создать оба этапа, потом разместить результаты в каждом из них, начиная с классного.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Ответы на часто возникающие вопросы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98" name="Google Shape;198;p31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99" name="Google Shape;199;p31"/>
          <p:cNvSpPr txBox="1"/>
          <p:nvPr/>
        </p:nvSpPr>
        <p:spPr>
          <a:xfrm>
            <a:off x="450000" y="821700"/>
            <a:ext cx="8246100" cy="24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Может ли один человек (одна регистрация с одной эл.почты) быть куратором нескольких классов.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Да, это возможно. 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Вам необходимо будет создать отдельный этап на каждый классный этап конкурса. 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При создании этапа вы укажете нужную литеру. После этого участники с таким же классом и литерой должны появиться в разделе "Мои участники".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Ваша роль куратора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62" name="Google Shape;62;p14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3" name="Google Shape;63;p14"/>
          <p:cNvSpPr txBox="1"/>
          <p:nvPr/>
        </p:nvSpPr>
        <p:spPr>
          <a:xfrm>
            <a:off x="450000" y="953800"/>
            <a:ext cx="82461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На странице «Мой профиль» вам нужно проверить раздел «Моя роль». Там должно быть указано верное наименование вашей роли (или нескольких), а также стоять адрес проведения этапа. Внести изменения вы можете, кликнув на иконку 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64" name="Google Shape;64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400" y="1997700"/>
            <a:ext cx="8246100" cy="1924622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4"/>
          <p:cNvSpPr txBox="1"/>
          <p:nvPr/>
        </p:nvSpPr>
        <p:spPr>
          <a:xfrm>
            <a:off x="440400" y="3968725"/>
            <a:ext cx="8246100" cy="8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ВАЖНО: адрес проведения этапа автоматически перенесётся в этап при его создании. Проверьте, чтобы там была верная информация. Если вы смените адрес в разделе “моя роль”, этап на старый адрес нужно будет удалить и создать новый.</a:t>
            </a:r>
            <a:endParaRPr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32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Ответы на часто возникающие вопросы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05" name="Google Shape;205;p32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06" name="Google Shape;206;p32"/>
          <p:cNvSpPr txBox="1"/>
          <p:nvPr/>
        </p:nvSpPr>
        <p:spPr>
          <a:xfrm>
            <a:off x="450000" y="821700"/>
            <a:ext cx="8246100" cy="269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Что делать, если в школе не проводится классный этап?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Если в вашей школе не проводятся классные этапы (что не рекомендуется), то куратору школьного этапа нужно сделать следующее: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1. Создать школьный этап 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2. На созданной странице этапа зайти во вкладку </a:t>
            </a: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«Участники»</a:t>
            </a: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, нажать кнопку «Собрать участников». При нажатии этой кнопки все участники вашей школы присоединятся к вашему этапу, минуя классный, далее вы сможете отметить победителей.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207" name="Google Shape;207;p32"/>
          <p:cNvPicPr preferRelativeResize="0"/>
          <p:nvPr/>
        </p:nvPicPr>
        <p:blipFill rotWithShape="1">
          <a:blip r:embed="rId3">
            <a:alphaModFix/>
          </a:blip>
          <a:srcRect b="13299" l="0" r="0" t="0"/>
          <a:stretch/>
        </p:blipFill>
        <p:spPr>
          <a:xfrm>
            <a:off x="450000" y="3433000"/>
            <a:ext cx="8246101" cy="1540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3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Ответы на часто возникающие вопросы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213" name="Google Shape;213;p33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214" name="Google Shape;214;p33"/>
          <p:cNvSpPr txBox="1"/>
          <p:nvPr/>
        </p:nvSpPr>
        <p:spPr>
          <a:xfrm>
            <a:off x="450000" y="821700"/>
            <a:ext cx="82461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rgbClr val="C9DAF8"/>
                </a:highlight>
                <a:latin typeface="Nunito"/>
                <a:ea typeface="Nunito"/>
                <a:cs typeface="Nunito"/>
                <a:sym typeface="Nunito"/>
              </a:rPr>
              <a:t>Что делать, если в школе не проводится классный этап?</a:t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rgbClr val="C9DAF8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Чтобы отметить победителей за несколько классов, нужно сделать следующее: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На странице вашего основного этапа, которую вы создали ранее, отметьте победителей одного класса (раздел «Отчетность»)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Далее перейдите во вкладку «Этапы конкурса» в левом меню.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Справа вы увидите зелёную кнопку «Добавить». 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highlight>
                  <a:schemeClr val="lt1"/>
                </a:highlight>
                <a:latin typeface="Nunito"/>
                <a:ea typeface="Nunito"/>
                <a:cs typeface="Nunito"/>
                <a:sym typeface="Nunito"/>
              </a:rPr>
              <a:t>Создайте по этапу на каждый курируемый вами класс отдельно. На странице этапа каждого класса, разместите 3х победителей.</a:t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highlight>
                <a:schemeClr val="lt1"/>
              </a:highlight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5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Создание этапа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71" name="Google Shape;71;p15"/>
          <p:cNvSpPr txBox="1"/>
          <p:nvPr/>
        </p:nvSpPr>
        <p:spPr>
          <a:xfrm>
            <a:off x="450000" y="953800"/>
            <a:ext cx="8246100" cy="1563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 первую очередь вам нужно создать этап в своем личном кабинете.  Пока вы этого не сделаете, участники не отобразятся в кабинете, также, как и вы, как куратор, не отобразитесь в кабинете участников. Для создания вашего этапа конкурса нажмите на кнопку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«Создать» в разделе «Мои этапы» на странице «Мой профиль».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000" y="2595200"/>
            <a:ext cx="8246099" cy="2087623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450000" y="1283400"/>
            <a:ext cx="4410000" cy="297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Внесите информацию о вашем этапе: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Дату проведения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Время начала и окончания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Способ проведения этапа (офлайн, онлайн на платформе «Живая классика» либо онлайн на другой платформе)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Данные о стране/регионе/районе/школе/классе в зависимости от уровня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860000" y="1283400"/>
            <a:ext cx="3836100" cy="3226829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6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Создание этапа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1" name="Google Shape;81;p16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/>
        </p:nvSpPr>
        <p:spPr>
          <a:xfrm>
            <a:off x="450000" y="1283400"/>
            <a:ext cx="82461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Нажмите кнопку «Сохранить» в правом вернем углу.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Внесение данных и их сохранение – это и есть создание вашего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000" y="1757676"/>
            <a:ext cx="8246101" cy="2165548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7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Создание этапа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89" name="Google Shape;89;p17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"/>
          <p:cNvSpPr txBox="1"/>
          <p:nvPr/>
        </p:nvSpPr>
        <p:spPr>
          <a:xfrm>
            <a:off x="450000" y="953800"/>
            <a:ext cx="4410000" cy="3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После создания этапа в левом меню у вас появится соответствующая вкладка. В зависимости от того, какой вы куратор (классный/школьный/районный/ региональный/национальный, вы будете видеть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соответствующие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этапы.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ВАЖНО: этапы создаются на странице “Мой профиль. На странице “Этапы конкурса” отображаются уже созданные этапы!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125129" y="1294200"/>
            <a:ext cx="3570970" cy="3385801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8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Создание этапа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97" name="Google Shape;97;p18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/>
          <p:nvPr/>
        </p:nvSpPr>
        <p:spPr>
          <a:xfrm>
            <a:off x="450000" y="953800"/>
            <a:ext cx="82461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на странице “Этапы конкурса” не отображаются этапы, попробуйте очистить все поля, нажав кнопку “Сбросить”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3" name="Google Shape;103;p19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Создание этапа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04" name="Google Shape;104;p19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0400" y="1800200"/>
            <a:ext cx="8246101" cy="1319379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Google Shape;106;p19"/>
          <p:cNvSpPr txBox="1"/>
          <p:nvPr/>
        </p:nvSpPr>
        <p:spPr>
          <a:xfrm>
            <a:off x="448950" y="3364050"/>
            <a:ext cx="82461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Чтобы зайти в свой этап, кликните по нему 2 раза или нажмите на иконку редактирования. Иконка удаления - удалит ваш этап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07" name="Google Shape;10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77175" y="3760100"/>
            <a:ext cx="1909325" cy="919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0"/>
          <p:cNvSpPr txBox="1"/>
          <p:nvPr/>
        </p:nvSpPr>
        <p:spPr>
          <a:xfrm>
            <a:off x="450000" y="953800"/>
            <a:ext cx="8246100" cy="241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В карточке этапа доступны следующие вкладки: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Карточка этапа – информация введённая вами при создании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Отчетность – здесь в дальнейшем нужно разместить победителей этапа, загрузить отчётность и, при наличии, ссылку на видео проведения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Участники – здесь отобразятся участники вашего уровня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Жюри – здесь нужно разместить информацию о членах жюри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- Материалы конкурса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–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здесь можно скачать дипломы и благодарности вашего уровня этапа.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pic>
        <p:nvPicPr>
          <p:cNvPr id="113" name="Google Shape;11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950" y="3631675"/>
            <a:ext cx="8246100" cy="1048325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20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</a:t>
            </a: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15" name="Google Shape;115;p20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/>
          <p:nvPr/>
        </p:nvSpPr>
        <p:spPr>
          <a:xfrm>
            <a:off x="450000" y="953800"/>
            <a:ext cx="8246100" cy="99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Для того, чтобы у вас 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отображались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 участники, которые принимают участие в вашем конкурсе, вам нужно нажать кнопку “Собрать участников”, если ваш этап первый (классный или школьный).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1" name="Google Shape;121;p21"/>
          <p:cNvSpPr txBox="1"/>
          <p:nvPr/>
        </p:nvSpPr>
        <p:spPr>
          <a:xfrm>
            <a:off x="450000" y="360000"/>
            <a:ext cx="82461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ru" sz="18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Работа с этапом конкурса</a:t>
            </a:r>
            <a:endParaRPr b="1" sz="18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  <p:sp>
        <p:nvSpPr>
          <p:cNvPr id="122" name="Google Shape;122;p21"/>
          <p:cNvSpPr/>
          <p:nvPr/>
        </p:nvSpPr>
        <p:spPr>
          <a:xfrm>
            <a:off x="350700" y="360000"/>
            <a:ext cx="99300" cy="461700"/>
          </a:xfrm>
          <a:prstGeom prst="rect">
            <a:avLst/>
          </a:prstGeom>
          <a:gradFill>
            <a:gsLst>
              <a:gs pos="0">
                <a:srgbClr val="57A0FF"/>
              </a:gs>
              <a:gs pos="100000">
                <a:srgbClr val="5966FF"/>
              </a:gs>
            </a:gsLst>
            <a:lin ang="5400012" scaled="0"/>
          </a:gra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pic>
        <p:nvPicPr>
          <p:cNvPr id="123" name="Google Shape;123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0000" y="1951300"/>
            <a:ext cx="8246101" cy="205473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1"/>
          <p:cNvSpPr txBox="1"/>
          <p:nvPr/>
        </p:nvSpPr>
        <p:spPr>
          <a:xfrm>
            <a:off x="450000" y="3958825"/>
            <a:ext cx="8246100" cy="71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Если к вам должны перейти победители предыдущих этапов, нажмите кнопку “собрать победителей”</a:t>
            </a:r>
            <a:r>
              <a:rPr lang="ru" sz="1600">
                <a:solidFill>
                  <a:schemeClr val="dk1"/>
                </a:solidFill>
                <a:latin typeface="Nunito"/>
                <a:ea typeface="Nunito"/>
                <a:cs typeface="Nunito"/>
                <a:sym typeface="Nunito"/>
              </a:rPr>
              <a:t>.</a:t>
            </a:r>
            <a:endParaRPr sz="1600">
              <a:solidFill>
                <a:schemeClr val="dk1"/>
              </a:solidFill>
              <a:latin typeface="Nunito"/>
              <a:ea typeface="Nunito"/>
              <a:cs typeface="Nunito"/>
              <a:sym typeface="Nunito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